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Проведение публичных </a:t>
            </a:r>
            <a:r>
              <a:rPr lang="ru-RU" dirty="0" smtClean="0"/>
              <a:t>консультаций за</a:t>
            </a:r>
            <a:r>
              <a:rPr lang="ru-RU" baseline="0" dirty="0" smtClean="0"/>
              <a:t> </a:t>
            </a:r>
            <a:r>
              <a:rPr lang="ru-RU" dirty="0" smtClean="0"/>
              <a:t>2017 год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Проведение публичных консультаций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ОРВ</c:v>
                </c:pt>
                <c:pt idx="1">
                  <c:v>Экспертиза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170304"/>
        <c:axId val="544171984"/>
      </c:barChart>
      <c:catAx>
        <c:axId val="54417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171984"/>
        <c:crosses val="autoZero"/>
        <c:auto val="1"/>
        <c:lblAlgn val="ctr"/>
        <c:lblOffset val="100"/>
        <c:noMultiLvlLbl val="0"/>
      </c:catAx>
      <c:valAx>
        <c:axId val="54417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1703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План проведения экспертизы в </a:t>
            </a:r>
            <a:r>
              <a:rPr lang="ru-RU" dirty="0" smtClean="0"/>
              <a:t>2017 </a:t>
            </a:r>
            <a:r>
              <a:rPr lang="ru-RU" dirty="0"/>
              <a:t>году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проведения экспертизы в 2016 году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Экспертиза проведена в 1 квартале</c:v>
                </c:pt>
                <c:pt idx="1">
                  <c:v>Экспертиза проведена во 2 квартале</c:v>
                </c:pt>
                <c:pt idx="2">
                  <c:v>Экспертиза проведена в 3 квартале</c:v>
                </c:pt>
                <c:pt idx="3">
                  <c:v>Экспертиза проведена в 4 квартале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Распределение, в</a:t>
            </a:r>
            <a:r>
              <a:rPr lang="ru-RU" baseline="0" dirty="0" smtClean="0"/>
              <a:t> отношении которых запланировано и  </a:t>
            </a:r>
            <a:r>
              <a:rPr lang="ru-RU" baseline="0" dirty="0" smtClean="0"/>
              <a:t>проведено ОРВ и экспертиза НПА </a:t>
            </a:r>
            <a:r>
              <a:rPr lang="ru-RU" baseline="0" dirty="0" smtClean="0"/>
              <a:t>по сферам деятельности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Запланировано на 2017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СМП</c:v>
                </c:pt>
                <c:pt idx="1">
                  <c:v>ЖКХ</c:v>
                </c:pt>
                <c:pt idx="2">
                  <c:v>Имущество</c:v>
                </c:pt>
                <c:pt idx="3">
                  <c:v>Транспорт</c:v>
                </c:pt>
                <c:pt idx="4">
                  <c:v>Сельск.хоз-во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Проведено в 2017 ду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СМП</c:v>
                </c:pt>
                <c:pt idx="1">
                  <c:v>ЖКХ</c:v>
                </c:pt>
                <c:pt idx="2">
                  <c:v>Имущество</c:v>
                </c:pt>
                <c:pt idx="3">
                  <c:v>Транспорт</c:v>
                </c:pt>
                <c:pt idx="4">
                  <c:v>Сельск.хоз-во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4175904"/>
        <c:axId val="544177024"/>
      </c:barChart>
      <c:catAx>
        <c:axId val="54417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177024"/>
        <c:crosses val="autoZero"/>
        <c:auto val="1"/>
        <c:lblAlgn val="ctr"/>
        <c:lblOffset val="100"/>
        <c:noMultiLvlLbl val="0"/>
      </c:catAx>
      <c:valAx>
        <c:axId val="54417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1759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7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4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30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9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2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1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7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8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F86B-2187-4461-8A4F-40F14DB24787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0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Статистика проведения ОРВ и экспертизы муниципальных нормативных правовых актов за </a:t>
            </a:r>
            <a:r>
              <a:rPr lang="ru-RU" sz="3200" dirty="0" smtClean="0"/>
              <a:t>2017 год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/>
              <a:t>За </a:t>
            </a:r>
            <a:r>
              <a:rPr lang="ru-RU" sz="1600" dirty="0" smtClean="0"/>
              <a:t>2017 год </a:t>
            </a:r>
            <a:r>
              <a:rPr lang="ru-RU" sz="1600" dirty="0" smtClean="0"/>
              <a:t>проведены публичные консультации </a:t>
            </a:r>
            <a:r>
              <a:rPr lang="ru-RU" sz="1600" dirty="0" smtClean="0"/>
              <a:t>15 </a:t>
            </a:r>
            <a:r>
              <a:rPr lang="ru-RU" sz="1600" dirty="0" smtClean="0"/>
              <a:t>нормативных правовых актов </a:t>
            </a:r>
          </a:p>
          <a:p>
            <a:pPr marL="0" indent="0" algn="ctr">
              <a:buNone/>
            </a:pPr>
            <a:r>
              <a:rPr lang="ru-RU" sz="1600" dirty="0" smtClean="0"/>
              <a:t>(проектов нормативных правовых актов)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58678000"/>
              </p:ext>
            </p:extLst>
          </p:nvPr>
        </p:nvGraphicFramePr>
        <p:xfrm>
          <a:off x="135824" y="2522276"/>
          <a:ext cx="3618029" cy="330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091613911"/>
              </p:ext>
            </p:extLst>
          </p:nvPr>
        </p:nvGraphicFramePr>
        <p:xfrm>
          <a:off x="3939405" y="2522276"/>
          <a:ext cx="3455471" cy="378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854373143"/>
              </p:ext>
            </p:extLst>
          </p:nvPr>
        </p:nvGraphicFramePr>
        <p:xfrm>
          <a:off x="7830686" y="2522276"/>
          <a:ext cx="4225490" cy="387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111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55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Статистика проведения ОРВ и экспертизы муниципальных нормативных правовых актов за 2017 год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проведения ОРВ и экспертизы муниципальных нормативных правовых актов в 1 квартале 2016 года</dc:title>
  <dc:creator>Отдел труда</dc:creator>
  <cp:lastModifiedBy>Отдел труда</cp:lastModifiedBy>
  <cp:revision>19</cp:revision>
  <cp:lastPrinted>2016-04-18T11:47:53Z</cp:lastPrinted>
  <dcterms:created xsi:type="dcterms:W3CDTF">2016-04-18T07:22:22Z</dcterms:created>
  <dcterms:modified xsi:type="dcterms:W3CDTF">2018-02-06T11:30:28Z</dcterms:modified>
</cp:coreProperties>
</file>